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67" r:id="rId3"/>
    <p:sldId id="270" r:id="rId4"/>
    <p:sldId id="269" r:id="rId5"/>
    <p:sldId id="260" r:id="rId6"/>
    <p:sldId id="261" r:id="rId7"/>
    <p:sldId id="263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93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86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238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517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3094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262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60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88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71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99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90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0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13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28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4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4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92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Вика\Downloads\den-slavyanskoi-pismennosti-i-kulturi-img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88640"/>
            <a:ext cx="939653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54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FAA62-1C44-FE97-AA3C-F17B852F5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Описание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398982-31B1-DA71-25C6-9DD5FBB59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Представляем Вам наш проект на тему «День славянской письменности», посвященный обучению и ознакомлению иностранных студентов основам русского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260968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0404B-1A28-1650-18ED-5FC0E1EF5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Цель проекта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D2FC8-1704-8792-6B7A-C2EC11CC2E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данного мероприятия – формирование у студентов интереса к истории и культуре России.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C:\Users\Вика\Downloads\img_user_file_59359277ae67e_2.jpg">
            <a:extLst>
              <a:ext uri="{FF2B5EF4-FFF2-40B4-BE49-F238E27FC236}">
                <a16:creationId xmlns:a16="http://schemas.microsoft.com/office/drawing/2014/main" id="{9C480F15-5CED-D737-EB23-D54BFA6D5DA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7175" y="2136706"/>
            <a:ext cx="3339281" cy="2816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599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2C5024-2456-6EC5-DB71-4857567B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Задачи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79E8F9-CE6C-6443-F348-37A767E082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Популяризация русского языка для иностранных студентов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FEE4BE-8650-6C6F-4174-99D16AC1F5D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/>
              <a:t>2.Привитие духовно-нравственных ценностей и толерантного отношения к традициям других народов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71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Вика\Downloads\slide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63" y="134634"/>
            <a:ext cx="8621009" cy="646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419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Вика\Downloads\slide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6784"/>
            <a:ext cx="7979087" cy="598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599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Вика\Downloads\slide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17" y="260648"/>
            <a:ext cx="7975203" cy="598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818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191CE8DA-EFA1-50F7-6613-CEDAFC39B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" name="Объект 14">
            <a:extLst>
              <a:ext uri="{FF2B5EF4-FFF2-40B4-BE49-F238E27FC236}">
                <a16:creationId xmlns:a16="http://schemas.microsoft.com/office/drawing/2014/main" id="{8FAF38AA-F45C-5A81-658F-2635E24C57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048" y="4172556"/>
            <a:ext cx="3168352" cy="1848732"/>
          </a:xfrm>
        </p:spPr>
      </p:pic>
      <p:pic>
        <p:nvPicPr>
          <p:cNvPr id="13" name="Объект 4">
            <a:extLst>
              <a:ext uri="{FF2B5EF4-FFF2-40B4-BE49-F238E27FC236}">
                <a16:creationId xmlns:a16="http://schemas.microsoft.com/office/drawing/2014/main" id="{CD339AD6-FBC2-AF8E-D7FB-98929BAFB48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852936"/>
            <a:ext cx="3168352" cy="1729680"/>
          </a:xfr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AD8EA96-1EAC-FE40-152F-76B4F67A58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452" y="1154832"/>
            <a:ext cx="3240360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0712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</TotalTime>
  <Words>61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Описание проекта</vt:lpstr>
      <vt:lpstr>Цель проекта</vt:lpstr>
      <vt:lpstr>Задачи проекта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Болтнева</dc:creator>
  <cp:lastModifiedBy>QWERTY</cp:lastModifiedBy>
  <cp:revision>11</cp:revision>
  <dcterms:created xsi:type="dcterms:W3CDTF">2022-05-23T17:09:18Z</dcterms:created>
  <dcterms:modified xsi:type="dcterms:W3CDTF">2022-06-07T06:49:45Z</dcterms:modified>
</cp:coreProperties>
</file>